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86" r:id="rId2"/>
    <p:sldId id="489" r:id="rId3"/>
    <p:sldId id="537" r:id="rId4"/>
    <p:sldId id="545" r:id="rId5"/>
    <p:sldId id="525" r:id="rId6"/>
    <p:sldId id="544" r:id="rId7"/>
    <p:sldId id="548" r:id="rId8"/>
    <p:sldId id="550" r:id="rId9"/>
    <p:sldId id="551" r:id="rId10"/>
    <p:sldId id="547" r:id="rId11"/>
    <p:sldId id="514" r:id="rId12"/>
    <p:sldId id="515" r:id="rId13"/>
  </p:sldIdLst>
  <p:sldSz cx="12192000" cy="6858000"/>
  <p:notesSz cx="6858000" cy="9144000"/>
  <p:embeddedFontLst>
    <p:embeddedFont>
      <p:font typeface="Microsoft YaHei UI" panose="020B0503020204020204" pitchFamily="34" charset="-122"/>
      <p:regular r:id="rId14"/>
      <p:bold r:id="rId15"/>
    </p:embeddedFont>
    <p:embeddedFont>
      <p:font typeface="나눔스퀘어 Bold" panose="020B0600000101010101" pitchFamily="50" charset="-127"/>
      <p:bold r:id="rId16"/>
    </p:embeddedFont>
    <p:embeddedFont>
      <p:font typeface="나눔스퀘어 Extra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66FF99"/>
    <a:srgbClr val="39BBBD"/>
    <a:srgbClr val="45494C"/>
    <a:srgbClr val="D95C4F"/>
    <a:srgbClr val="5766F7"/>
    <a:srgbClr val="9EDED8"/>
    <a:srgbClr val="99E3BE"/>
    <a:srgbClr val="BDF5CE"/>
    <a:srgbClr val="D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86364" autoAdjust="0"/>
  </p:normalViewPr>
  <p:slideViewPr>
    <p:cSldViewPr snapToGrid="0">
      <p:cViewPr varScale="1">
        <p:scale>
          <a:sx n="91" d="100"/>
          <a:sy n="91" d="100"/>
        </p:scale>
        <p:origin x="43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16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8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4918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Block-pop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(Macaron) # Week 9</a:t>
            </a:r>
            <a:endParaRPr lang="ko-KR" altLang="en-US" sz="3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1992493"/>
            <a:ext cx="2920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권하현</a:t>
            </a:r>
            <a:endParaRPr lang="en-US" altLang="ko-KR" sz="16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2016112100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61209" y="3262857"/>
            <a:ext cx="2705159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유현지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2016112095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개수 표시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F1E127-36D3-4A60-8BA5-E0856873A97A}"/>
              </a:ext>
            </a:extLst>
          </p:cNvPr>
          <p:cNvGrpSpPr/>
          <p:nvPr/>
        </p:nvGrpSpPr>
        <p:grpSpPr>
          <a:xfrm>
            <a:off x="2185415" y="1371856"/>
            <a:ext cx="8084192" cy="3020153"/>
            <a:chOff x="2185415" y="1371856"/>
            <a:chExt cx="8084192" cy="3020153"/>
          </a:xfrm>
        </p:grpSpPr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800013D1-DBEA-4E52-8FC6-7DC742419D04}"/>
                </a:ext>
              </a:extLst>
            </p:cNvPr>
            <p:cNvSpPr/>
            <p:nvPr/>
          </p:nvSpPr>
          <p:spPr>
            <a:xfrm>
              <a:off x="2185415" y="1371856"/>
              <a:ext cx="2744822" cy="1094136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VsGameRenderer.cpp</a:t>
              </a:r>
            </a:p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pic>
          <p:nvPicPr>
            <p:cNvPr id="18" name="Picture 2" descr="C:\Users\권하현\Desktop\ㅇ.png">
              <a:extLst>
                <a:ext uri="{FF2B5EF4-FFF2-40B4-BE49-F238E27FC236}">
                  <a16:creationId xmlns:a16="http://schemas.microsoft.com/office/drawing/2014/main" id="{E4B4B0DE-63DB-4B34-80D2-F1D6013178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3337"/>
            <a:stretch/>
          </p:blipFill>
          <p:spPr bwMode="auto">
            <a:xfrm>
              <a:off x="2210582" y="1849582"/>
              <a:ext cx="8059025" cy="254242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0089F0-2FB2-482B-9863-8B7FA2754F82}"/>
              </a:ext>
            </a:extLst>
          </p:cNvPr>
          <p:cNvGrpSpPr/>
          <p:nvPr/>
        </p:nvGrpSpPr>
        <p:grpSpPr>
          <a:xfrm>
            <a:off x="2185415" y="4754921"/>
            <a:ext cx="5797317" cy="1753610"/>
            <a:chOff x="2193804" y="4654253"/>
            <a:chExt cx="5797317" cy="1753610"/>
          </a:xfrm>
        </p:grpSpPr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C2FFD360-6F7B-4C11-A109-F3546BF91791}"/>
                </a:ext>
              </a:extLst>
            </p:cNvPr>
            <p:cNvSpPr/>
            <p:nvPr/>
          </p:nvSpPr>
          <p:spPr>
            <a:xfrm>
              <a:off x="2193804" y="4654253"/>
              <a:ext cx="1661636" cy="981739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panelpop.ini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E26673-DBBD-4F9E-B157-857E6E35E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8971" y="5131513"/>
              <a:ext cx="5772150" cy="1276350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7264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579699" y="450137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모서리가 둥근 직사각형 5">
            <a:extLst>
              <a:ext uri="{FF2B5EF4-FFF2-40B4-BE49-F238E27FC236}">
                <a16:creationId xmlns:a16="http://schemas.microsoft.com/office/drawing/2014/main" id="{A5667B88-EEE1-4579-857B-9629BFA6AFC8}"/>
              </a:ext>
            </a:extLst>
          </p:cNvPr>
          <p:cNvSpPr/>
          <p:nvPr/>
        </p:nvSpPr>
        <p:spPr>
          <a:xfrm>
            <a:off x="5334713" y="2853877"/>
            <a:ext cx="2388751" cy="3243593"/>
          </a:xfrm>
          <a:prstGeom prst="roundRect">
            <a:avLst>
              <a:gd name="adj" fmla="val 13942"/>
            </a:avLst>
          </a:prstGeom>
          <a:solidFill>
            <a:srgbClr val="39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오류 수정 및 검토</a:t>
            </a:r>
            <a:endParaRPr lang="en-US" altLang="ko-KR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58324B-8C46-4275-9596-60D3EC7F5454}"/>
              </a:ext>
            </a:extLst>
          </p:cNvPr>
          <p:cNvGrpSpPr/>
          <p:nvPr/>
        </p:nvGrpSpPr>
        <p:grpSpPr>
          <a:xfrm>
            <a:off x="5716782" y="1835936"/>
            <a:ext cx="1648639" cy="3095869"/>
            <a:chOff x="1581150" y="1301261"/>
            <a:chExt cx="1475025" cy="2769851"/>
          </a:xfrm>
          <a:effectLst>
            <a:outerShdw blurRad="304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3" name="순서도: 수동 입력 32">
              <a:extLst>
                <a:ext uri="{FF2B5EF4-FFF2-40B4-BE49-F238E27FC236}">
                  <a16:creationId xmlns:a16="http://schemas.microsoft.com/office/drawing/2014/main" id="{BE8E9B43-D807-43BE-B7CB-D3F056FFA2B2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6DAD0A1-1580-4EEF-973F-C00953BF9168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ACA976-D334-459B-8D42-28BA89817869}"/>
              </a:ext>
            </a:extLst>
          </p:cNvPr>
          <p:cNvGrpSpPr/>
          <p:nvPr/>
        </p:nvGrpSpPr>
        <p:grpSpPr>
          <a:xfrm>
            <a:off x="5716782" y="1835936"/>
            <a:ext cx="1648639" cy="3095869"/>
            <a:chOff x="1581150" y="1301261"/>
            <a:chExt cx="1475025" cy="2769851"/>
          </a:xfrm>
          <a:effectLst>
            <a:outerShdw dist="3683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6" name="순서도: 수동 입력 35">
              <a:extLst>
                <a:ext uri="{FF2B5EF4-FFF2-40B4-BE49-F238E27FC236}">
                  <a16:creationId xmlns:a16="http://schemas.microsoft.com/office/drawing/2014/main" id="{FD2CD18E-18D1-4054-8535-70BE0E5C1AF9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CA098DFA-78C1-419D-927A-7FA5AA57F950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Freeform 11">
            <a:extLst>
              <a:ext uri="{FF2B5EF4-FFF2-40B4-BE49-F238E27FC236}">
                <a16:creationId xmlns:a16="http://schemas.microsoft.com/office/drawing/2014/main" id="{8B5C5C83-9CB3-4B3B-A955-E0B65DAAB590}"/>
              </a:ext>
            </a:extLst>
          </p:cNvPr>
          <p:cNvSpPr>
            <a:spLocks noEditPoints="1"/>
          </p:cNvSpPr>
          <p:nvPr/>
        </p:nvSpPr>
        <p:spPr bwMode="auto">
          <a:xfrm>
            <a:off x="6378762" y="2590671"/>
            <a:ext cx="366309" cy="44972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39BBB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8D28C8-6784-4190-8F25-9DF3111F6D8B}"/>
              </a:ext>
            </a:extLst>
          </p:cNvPr>
          <p:cNvSpPr txBox="1"/>
          <p:nvPr/>
        </p:nvSpPr>
        <p:spPr>
          <a:xfrm>
            <a:off x="5505408" y="3222814"/>
            <a:ext cx="205809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9BB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62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5877838" y="1794305"/>
            <a:ext cx="0" cy="136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866173" y="1970602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6374459" y="1794305"/>
            <a:ext cx="1471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끝</a:t>
            </a:r>
            <a:endParaRPr lang="en-US" altLang="ko-KR" sz="7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12479-95A5-45D0-B810-7AF0EB83CFD2}"/>
              </a:ext>
            </a:extLst>
          </p:cNvPr>
          <p:cNvSpPr txBox="1"/>
          <p:nvPr/>
        </p:nvSpPr>
        <p:spPr>
          <a:xfrm>
            <a:off x="4837482" y="3685032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6151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09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POINT0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579699" y="450137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" name="Group 14"/>
          <p:cNvGrpSpPr>
            <a:grpSpLocks noChangeAspect="1"/>
          </p:cNvGrpSpPr>
          <p:nvPr/>
        </p:nvGrpSpPr>
        <p:grpSpPr bwMode="auto">
          <a:xfrm>
            <a:off x="3570265" y="2423742"/>
            <a:ext cx="1867512" cy="1584101"/>
            <a:chOff x="3669" y="3943"/>
            <a:chExt cx="626" cy="531"/>
          </a:xfrm>
          <a:noFill/>
        </p:grpSpPr>
        <p:sp>
          <p:nvSpPr>
            <p:cNvPr id="101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1"/>
          <p:cNvSpPr>
            <a:spLocks noEditPoints="1"/>
          </p:cNvSpPr>
          <p:nvPr/>
        </p:nvSpPr>
        <p:spPr bwMode="auto">
          <a:xfrm>
            <a:off x="7737861" y="2102004"/>
            <a:ext cx="1763995" cy="216568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rgbClr val="FFC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126794" y="4223752"/>
            <a:ext cx="4684127" cy="115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Step. 2 / </a:t>
            </a:r>
            <a:r>
              <a: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28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앞으로 진행할 것들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4391" y="4244623"/>
            <a:ext cx="4599259" cy="111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Step. 1 / </a:t>
            </a:r>
            <a:r>
              <a: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현황</a:t>
            </a:r>
            <a:endParaRPr lang="en-US" altLang="ko-KR" sz="28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Level save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추가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 아이템 개수 표시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BB0D5-C7D9-459C-B2BB-9A43FAF6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35" y="1409123"/>
            <a:ext cx="6134100" cy="48768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BF95E7-4154-4A1B-AA48-4FFAACDC854A}"/>
              </a:ext>
            </a:extLst>
          </p:cNvPr>
          <p:cNvSpPr/>
          <p:nvPr/>
        </p:nvSpPr>
        <p:spPr>
          <a:xfrm>
            <a:off x="6543413" y="3624044"/>
            <a:ext cx="1904301" cy="39428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32FAB-560B-4541-8CC4-D66DC116A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" t="286" r="594" b="373"/>
          <a:stretch/>
        </p:blipFill>
        <p:spPr>
          <a:xfrm>
            <a:off x="3170387" y="1577130"/>
            <a:ext cx="5579546" cy="446858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BF95E7-4154-4A1B-AA48-4FFAACDC854A}"/>
              </a:ext>
            </a:extLst>
          </p:cNvPr>
          <p:cNvSpPr/>
          <p:nvPr/>
        </p:nvSpPr>
        <p:spPr>
          <a:xfrm>
            <a:off x="5335398" y="2978092"/>
            <a:ext cx="1526797" cy="40267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0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pic>
        <p:nvPicPr>
          <p:cNvPr id="1026" name="Picture 2" descr="C:\Users\권하현\Desktop\Endless 게임 같은 단계에서 시작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2287" y="1660050"/>
            <a:ext cx="6067425" cy="45624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5178BF-7FC2-4B13-805A-F8C6E6E2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73" y="1627236"/>
            <a:ext cx="3351029" cy="4377330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C1967B-4094-4847-BC33-0F1ED5CA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041" y="1627236"/>
            <a:ext cx="3296604" cy="437733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F0D7941-B83B-4866-B6C6-E3EC74E8B954}"/>
              </a:ext>
            </a:extLst>
          </p:cNvPr>
          <p:cNvSpPr/>
          <p:nvPr/>
        </p:nvSpPr>
        <p:spPr>
          <a:xfrm>
            <a:off x="2827091" y="5610283"/>
            <a:ext cx="1103388" cy="2284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D11079-2B16-41CD-B767-A4CFE495B609}"/>
              </a:ext>
            </a:extLst>
          </p:cNvPr>
          <p:cNvSpPr/>
          <p:nvPr/>
        </p:nvSpPr>
        <p:spPr>
          <a:xfrm>
            <a:off x="7425656" y="5611682"/>
            <a:ext cx="1103388" cy="2284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766101D-7AB8-47DC-AEF2-848FDCB3B306}"/>
              </a:ext>
            </a:extLst>
          </p:cNvPr>
          <p:cNvSpPr/>
          <p:nvPr/>
        </p:nvSpPr>
        <p:spPr>
          <a:xfrm>
            <a:off x="6541656" y="3600190"/>
            <a:ext cx="662730" cy="43142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08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Level save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927D6EE-976C-4F5B-83AF-E2928D019307}"/>
              </a:ext>
            </a:extLst>
          </p:cNvPr>
          <p:cNvGrpSpPr/>
          <p:nvPr/>
        </p:nvGrpSpPr>
        <p:grpSpPr>
          <a:xfrm>
            <a:off x="7036958" y="1229116"/>
            <a:ext cx="4160823" cy="1659762"/>
            <a:chOff x="2221552" y="1316435"/>
            <a:chExt cx="4435242" cy="1769228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36F3D654-F6D5-48F4-911E-18E0AD97D3A0}"/>
                </a:ext>
              </a:extLst>
            </p:cNvPr>
            <p:cNvSpPr/>
            <p:nvPr/>
          </p:nvSpPr>
          <p:spPr>
            <a:xfrm>
              <a:off x="2221552" y="1316435"/>
              <a:ext cx="2493494" cy="1166297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ConfigHandler.cpp</a:t>
              </a:r>
            </a:p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D7E84C7-51D6-4467-9D45-66A1C389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6719" y="1809313"/>
              <a:ext cx="4410075" cy="1276350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A9975A-F4AE-4E3D-9510-E36520387FB3}"/>
              </a:ext>
            </a:extLst>
          </p:cNvPr>
          <p:cNvGrpSpPr/>
          <p:nvPr/>
        </p:nvGrpSpPr>
        <p:grpSpPr>
          <a:xfrm>
            <a:off x="2497652" y="5511186"/>
            <a:ext cx="3376196" cy="1115963"/>
            <a:chOff x="7778365" y="1409123"/>
            <a:chExt cx="3376196" cy="1115963"/>
          </a:xfrm>
        </p:grpSpPr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3FBE6B90-85B1-45F8-8322-B55DA9749671}"/>
                </a:ext>
              </a:extLst>
            </p:cNvPr>
            <p:cNvSpPr/>
            <p:nvPr/>
          </p:nvSpPr>
          <p:spPr>
            <a:xfrm>
              <a:off x="7778365" y="1409123"/>
              <a:ext cx="1661636" cy="981739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panelpop.ini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D72C35D-DA05-42C1-B188-6234C4BC6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835"/>
            <a:stretch/>
          </p:blipFill>
          <p:spPr>
            <a:xfrm>
              <a:off x="7803532" y="1905015"/>
              <a:ext cx="3351029" cy="620071"/>
            </a:xfrm>
            <a:prstGeom prst="rect">
              <a:avLst/>
            </a:prstGeom>
            <a:ln w="28575">
              <a:solidFill>
                <a:srgbClr val="FFC000"/>
              </a:solidFill>
              <a:prstDash val="solid"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E12026-B30F-4C66-845A-C19B632ED108}"/>
              </a:ext>
            </a:extLst>
          </p:cNvPr>
          <p:cNvGrpSpPr/>
          <p:nvPr/>
        </p:nvGrpSpPr>
        <p:grpSpPr>
          <a:xfrm>
            <a:off x="2403682" y="1286030"/>
            <a:ext cx="3564136" cy="4052474"/>
            <a:chOff x="1888057" y="1771666"/>
            <a:chExt cx="4173870" cy="4745750"/>
          </a:xfrm>
        </p:grpSpPr>
        <p:graphicFrame>
          <p:nvGraphicFramePr>
            <p:cNvPr id="19" name="개체 18">
              <a:extLst>
                <a:ext uri="{FF2B5EF4-FFF2-40B4-BE49-F238E27FC236}">
                  <a16:creationId xmlns:a16="http://schemas.microsoft.com/office/drawing/2014/main" id="{4DFDA605-201B-459E-92E8-02EDF77147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1872703"/>
                </p:ext>
              </p:extLst>
            </p:nvPr>
          </p:nvGraphicFramePr>
          <p:xfrm>
            <a:off x="1888057" y="1771666"/>
            <a:ext cx="4173870" cy="474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Image" r:id="rId5" imgW="6171120" imgH="7034760" progId="Photoshop.Image.13">
                    <p:embed/>
                  </p:oleObj>
                </mc:Choice>
                <mc:Fallback>
                  <p:oleObj name="Image" r:id="rId5" imgW="6171120" imgH="703476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88057" y="1771666"/>
                          <a:ext cx="4173870" cy="4745750"/>
                        </a:xfrm>
                        <a:prstGeom prst="rect">
                          <a:avLst/>
                        </a:prstGeom>
                        <a:ln w="28575">
                          <a:solidFill>
                            <a:srgbClr val="FFC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8F9C58D-DCA8-42E7-A4C2-F2BBD6DA2F14}"/>
                </a:ext>
              </a:extLst>
            </p:cNvPr>
            <p:cNvCxnSpPr>
              <a:cxnSpLocks/>
            </p:cNvCxnSpPr>
            <p:nvPr/>
          </p:nvCxnSpPr>
          <p:spPr>
            <a:xfrm>
              <a:off x="3654224" y="3732075"/>
              <a:ext cx="1217129" cy="57450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E4512E1-91BD-4461-974E-BFE3EF2F08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2614" y="4127764"/>
              <a:ext cx="1208740" cy="176206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899CAB-7AD9-441E-A747-0E7B29C9DA54}"/>
              </a:ext>
            </a:extLst>
          </p:cNvPr>
          <p:cNvGrpSpPr/>
          <p:nvPr/>
        </p:nvGrpSpPr>
        <p:grpSpPr>
          <a:xfrm>
            <a:off x="7074456" y="3142089"/>
            <a:ext cx="4109436" cy="909583"/>
            <a:chOff x="7040610" y="4620055"/>
            <a:chExt cx="4282971" cy="947993"/>
          </a:xfrm>
        </p:grpSpPr>
        <p:sp>
          <p:nvSpPr>
            <p:cNvPr id="34" name="사각형: 둥근 위쪽 모서리 33">
              <a:extLst>
                <a:ext uri="{FF2B5EF4-FFF2-40B4-BE49-F238E27FC236}">
                  <a16:creationId xmlns:a16="http://schemas.microsoft.com/office/drawing/2014/main" id="{92EA05A5-588A-415A-9CC8-22FFAC070092}"/>
                </a:ext>
              </a:extLst>
            </p:cNvPr>
            <p:cNvSpPr/>
            <p:nvPr/>
          </p:nvSpPr>
          <p:spPr>
            <a:xfrm>
              <a:off x="7040610" y="4620055"/>
              <a:ext cx="1558827" cy="920997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Board.cpp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graphicFrame>
          <p:nvGraphicFramePr>
            <p:cNvPr id="28" name="개체 27">
              <a:extLst>
                <a:ext uri="{FF2B5EF4-FFF2-40B4-BE49-F238E27FC236}">
                  <a16:creationId xmlns:a16="http://schemas.microsoft.com/office/drawing/2014/main" id="{F4634C7B-7AE9-4EA9-B35C-8E2A8D22C0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4331003"/>
                </p:ext>
              </p:extLst>
            </p:nvPr>
          </p:nvGraphicFramePr>
          <p:xfrm>
            <a:off x="7060569" y="5030219"/>
            <a:ext cx="4263012" cy="5378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Image" r:id="rId7" imgW="5637960" imgH="711000" progId="Photoshop.Image.13">
                    <p:embed/>
                  </p:oleObj>
                </mc:Choice>
                <mc:Fallback>
                  <p:oleObj name="Image" r:id="rId7" imgW="5637960" imgH="71100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060569" y="5030219"/>
                          <a:ext cx="4263012" cy="537829"/>
                        </a:xfrm>
                        <a:prstGeom prst="rect">
                          <a:avLst/>
                        </a:prstGeom>
                        <a:ln w="28575">
                          <a:solidFill>
                            <a:srgbClr val="FFC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25E7900-36C2-433D-B27D-D74E20B98A4B}"/>
              </a:ext>
            </a:extLst>
          </p:cNvPr>
          <p:cNvGrpSpPr/>
          <p:nvPr/>
        </p:nvGrpSpPr>
        <p:grpSpPr>
          <a:xfrm>
            <a:off x="7036958" y="4278981"/>
            <a:ext cx="4137214" cy="2374403"/>
            <a:chOff x="7036958" y="3065502"/>
            <a:chExt cx="4137214" cy="23744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F79AA11-0B95-4E1C-8E96-CA00AAA4A29C}"/>
                </a:ext>
              </a:extLst>
            </p:cNvPr>
            <p:cNvGrpSpPr/>
            <p:nvPr/>
          </p:nvGrpSpPr>
          <p:grpSpPr>
            <a:xfrm>
              <a:off x="7036958" y="3065502"/>
              <a:ext cx="4137213" cy="1277410"/>
              <a:chOff x="7111572" y="1768100"/>
              <a:chExt cx="4540279" cy="1401862"/>
            </a:xfrm>
          </p:grpSpPr>
          <p:sp>
            <p:nvSpPr>
              <p:cNvPr id="32" name="사각형: 둥근 위쪽 모서리 31">
                <a:extLst>
                  <a:ext uri="{FF2B5EF4-FFF2-40B4-BE49-F238E27FC236}">
                    <a16:creationId xmlns:a16="http://schemas.microsoft.com/office/drawing/2014/main" id="{B4588264-63BE-40EF-AAF1-770C7A2B2600}"/>
                  </a:ext>
                </a:extLst>
              </p:cNvPr>
              <p:cNvSpPr/>
              <p:nvPr/>
            </p:nvSpPr>
            <p:spPr>
              <a:xfrm>
                <a:off x="7111572" y="1768100"/>
                <a:ext cx="2493494" cy="1166297"/>
              </a:xfrm>
              <a:prstGeom prst="round2Same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EndlessGame.cpp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1812E61-081F-4647-A257-1B2D6BA93A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0561"/>
              <a:stretch/>
            </p:blipFill>
            <p:spPr>
              <a:xfrm>
                <a:off x="7136740" y="2284137"/>
                <a:ext cx="4515111" cy="885825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8EA076F-4EB2-4312-AE49-59F28E4B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64736" y="4369654"/>
              <a:ext cx="4109436" cy="107025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0144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아이템 개수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050" name="Picture 2" descr="C:\Users\권하현\Desktop\아이템 개수.png"/>
          <p:cNvPicPr>
            <a:picLocks noChangeAspect="1" noChangeArrowheads="1"/>
          </p:cNvPicPr>
          <p:nvPr/>
        </p:nvPicPr>
        <p:blipFill>
          <a:blip r:embed="rId2" cstate="print"/>
          <a:srcRect l="342" b="1023"/>
          <a:stretch>
            <a:fillRect/>
          </a:stretch>
        </p:blipFill>
        <p:spPr bwMode="auto">
          <a:xfrm>
            <a:off x="7271238" y="1854123"/>
            <a:ext cx="4609507" cy="4099326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800" b="939"/>
          <a:stretch>
            <a:fillRect/>
          </a:stretch>
        </p:blipFill>
        <p:spPr bwMode="auto">
          <a:xfrm>
            <a:off x="1826131" y="1869924"/>
            <a:ext cx="4553354" cy="406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직선 화살표 연결선 17"/>
          <p:cNvCxnSpPr>
            <a:cxnSpLocks/>
            <a:stCxn id="17" idx="3"/>
            <a:endCxn id="2050" idx="1"/>
          </p:cNvCxnSpPr>
          <p:nvPr/>
        </p:nvCxnSpPr>
        <p:spPr>
          <a:xfrm flipV="1">
            <a:off x="6379485" y="3903786"/>
            <a:ext cx="891753" cy="87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CDAAE7-6FA3-4535-965C-CD0523128AEE}"/>
              </a:ext>
            </a:extLst>
          </p:cNvPr>
          <p:cNvSpPr/>
          <p:nvPr/>
        </p:nvSpPr>
        <p:spPr>
          <a:xfrm>
            <a:off x="7279627" y="2115258"/>
            <a:ext cx="463412" cy="12409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F71A0E3-19F5-435B-81DE-8B40E925CA22}"/>
              </a:ext>
            </a:extLst>
          </p:cNvPr>
          <p:cNvSpPr/>
          <p:nvPr/>
        </p:nvSpPr>
        <p:spPr>
          <a:xfrm>
            <a:off x="11392166" y="2106869"/>
            <a:ext cx="463412" cy="12409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08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아이템 개수 나타내는 동영상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026" name="Picture 2" descr="C:\Users\권하현\Desktop\아이템 개수 나타냄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0528" y="1303336"/>
            <a:ext cx="6818312" cy="5100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887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3991</TotalTime>
  <Words>120</Words>
  <Application>Microsoft Office PowerPoint</Application>
  <PresentationFormat>와이드스크린</PresentationFormat>
  <Paragraphs>43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 ExtraBold</vt:lpstr>
      <vt:lpstr>Microsoft YaHei UI</vt:lpstr>
      <vt:lpstr>Arial</vt:lpstr>
      <vt:lpstr>맑은 고딕</vt:lpstr>
      <vt:lpstr>나눔스퀘어 Bold</vt:lpstr>
      <vt:lpstr>Office 테마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YooHyeonJi</cp:lastModifiedBy>
  <cp:revision>604</cp:revision>
  <dcterms:created xsi:type="dcterms:W3CDTF">2018-08-02T07:05:36Z</dcterms:created>
  <dcterms:modified xsi:type="dcterms:W3CDTF">2019-05-29T13:25:58Z</dcterms:modified>
</cp:coreProperties>
</file>